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7" r:id="rId3"/>
    <p:sldId id="261" r:id="rId4"/>
    <p:sldId id="264" r:id="rId5"/>
    <p:sldId id="262" r:id="rId6"/>
    <p:sldId id="263" r:id="rId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41" autoAdjust="0"/>
  </p:normalViewPr>
  <p:slideViewPr>
    <p:cSldViewPr snapToGrid="0" snapToObjects="1">
      <p:cViewPr varScale="1">
        <p:scale>
          <a:sx n="105" d="100"/>
          <a:sy n="105" d="100"/>
        </p:scale>
        <p:origin x="183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01/07/2024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712" y="996732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i="1" dirty="0">
                <a:latin typeface="+mj-lt"/>
              </a:rPr>
              <a:t>Codex </a:t>
            </a:r>
            <a:r>
              <a:rPr lang="it-IT" i="1" dirty="0" err="1">
                <a:latin typeface="+mj-lt"/>
              </a:rPr>
              <a:t>Naturalis</a:t>
            </a:r>
            <a:endParaRPr lang="it-IT" i="1" dirty="0">
              <a:latin typeface="+mj-lt"/>
            </a:endParaRPr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0" y="5118100"/>
            <a:ext cx="91440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>
                <a:solidFill>
                  <a:schemeClr val="bg1"/>
                </a:solidFill>
                <a:latin typeface="+mj-lt"/>
              </a:rPr>
              <a:t>Emanuele Lovino - Alexandru Cezar </a:t>
            </a:r>
            <a:r>
              <a:rPr lang="it-IT" dirty="0" err="1">
                <a:solidFill>
                  <a:schemeClr val="bg1"/>
                </a:solidFill>
                <a:latin typeface="+mj-lt"/>
              </a:rPr>
              <a:t>Mierlita</a:t>
            </a:r>
            <a:endParaRPr lang="it-IT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it-IT" dirty="0">
                <a:solidFill>
                  <a:schemeClr val="bg1"/>
                </a:solidFill>
                <a:latin typeface="+mj-lt"/>
              </a:rPr>
              <a:t>Cosimo Giovanni Negri - Davide Orizio 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-17895" y="2354315"/>
            <a:ext cx="91440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rgbClr val="728FA5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Prova Finale di Ingegneria del Software</a:t>
            </a:r>
          </a:p>
          <a:p>
            <a:pPr algn="ctr"/>
            <a:r>
              <a:rPr lang="it-IT" sz="2800" dirty="0">
                <a:solidFill>
                  <a:srgbClr val="728FA5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AA 2023-2024</a:t>
            </a:r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305460"/>
            <a:ext cx="8581043" cy="667079"/>
          </a:xfrm>
        </p:spPr>
        <p:txBody>
          <a:bodyPr>
            <a:normAutofit/>
          </a:bodyPr>
          <a:lstStyle/>
          <a:p>
            <a:pPr algn="ctr"/>
            <a:r>
              <a:rPr lang="it-IT" sz="3600" b="0" dirty="0">
                <a:latin typeface="+mn-lt"/>
                <a:ea typeface="Calibri Light" panose="020F0302020204030204" pitchFamily="34" charset="0"/>
                <a:cs typeface="Calibri Light" panose="020F0302020204030204" pitchFamily="34" charset="0"/>
              </a:rPr>
              <a:t>Scelte Progettuali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DCA9C-B6C5-61D5-04D1-F0D122C92ED8}"/>
              </a:ext>
            </a:extLst>
          </p:cNvPr>
          <p:cNvSpPr txBox="1"/>
          <p:nvPr/>
        </p:nvSpPr>
        <p:spPr>
          <a:xfrm>
            <a:off x="206477" y="6292645"/>
            <a:ext cx="3559278" cy="338554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bg1"/>
                </a:solidFill>
              </a:rPr>
              <a:t>Lovino – </a:t>
            </a:r>
            <a:r>
              <a:rPr lang="en-US" sz="1500" b="1" dirty="0" err="1">
                <a:solidFill>
                  <a:schemeClr val="bg1"/>
                </a:solidFill>
              </a:rPr>
              <a:t>Mierlita</a:t>
            </a:r>
            <a:r>
              <a:rPr lang="en-US" sz="1500" b="1" dirty="0">
                <a:solidFill>
                  <a:schemeClr val="bg1"/>
                </a:solidFill>
              </a:rPr>
              <a:t> – </a:t>
            </a:r>
            <a:r>
              <a:rPr lang="en-US" sz="1600" b="1" dirty="0">
                <a:solidFill>
                  <a:schemeClr val="bg1"/>
                </a:solidFill>
              </a:rPr>
              <a:t>Negri</a:t>
            </a:r>
            <a:r>
              <a:rPr lang="en-US" sz="1500" b="1" dirty="0">
                <a:solidFill>
                  <a:schemeClr val="bg1"/>
                </a:solidFill>
              </a:rPr>
              <a:t> - </a:t>
            </a:r>
            <a:r>
              <a:rPr lang="en-US" sz="1500" b="1" dirty="0" err="1">
                <a:solidFill>
                  <a:schemeClr val="bg1"/>
                </a:solidFill>
              </a:rPr>
              <a:t>Orizio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6FAABEA-6740-1AC6-978F-77C949F20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187" y="1838632"/>
            <a:ext cx="2425623" cy="37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305460"/>
            <a:ext cx="8581043" cy="667079"/>
          </a:xfrm>
        </p:spPr>
        <p:txBody>
          <a:bodyPr>
            <a:normAutofit/>
          </a:bodyPr>
          <a:lstStyle/>
          <a:p>
            <a:pPr algn="ctr"/>
            <a:r>
              <a:rPr lang="it-IT" sz="3600" b="0" dirty="0">
                <a:latin typeface="+mn-lt"/>
                <a:ea typeface="Calibri Light" panose="020F0302020204030204" pitchFamily="34" charset="0"/>
                <a:cs typeface="Calibri Light" panose="020F0302020204030204" pitchFamily="34" charset="0"/>
              </a:rPr>
              <a:t>Model</a:t>
            </a:r>
          </a:p>
        </p:txBody>
      </p:sp>
      <p:pic>
        <p:nvPicPr>
          <p:cNvPr id="6" name="Content Placeholder 5" descr="A white paper with text and images&#10;&#10;Description automatically generated with medium confidence">
            <a:extLst>
              <a:ext uri="{FF2B5EF4-FFF2-40B4-BE49-F238E27FC236}">
                <a16:creationId xmlns:a16="http://schemas.microsoft.com/office/drawing/2014/main" id="{AEC1B677-F018-B285-5F03-26CFC0418A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206" y="2517058"/>
            <a:ext cx="8907588" cy="271370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DDCA9C-B6C5-61D5-04D1-F0D122C92ED8}"/>
              </a:ext>
            </a:extLst>
          </p:cNvPr>
          <p:cNvSpPr txBox="1"/>
          <p:nvPr/>
        </p:nvSpPr>
        <p:spPr>
          <a:xfrm>
            <a:off x="206477" y="6292645"/>
            <a:ext cx="3559278" cy="338554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bg1"/>
                </a:solidFill>
              </a:rPr>
              <a:t>Lovino – </a:t>
            </a:r>
            <a:r>
              <a:rPr lang="en-US" sz="1500" b="1" dirty="0" err="1">
                <a:solidFill>
                  <a:schemeClr val="bg1"/>
                </a:solidFill>
              </a:rPr>
              <a:t>Mierlita</a:t>
            </a:r>
            <a:r>
              <a:rPr lang="en-US" sz="1500" b="1" dirty="0">
                <a:solidFill>
                  <a:schemeClr val="bg1"/>
                </a:solidFill>
              </a:rPr>
              <a:t> – </a:t>
            </a:r>
            <a:r>
              <a:rPr lang="en-US" sz="1600" b="1" dirty="0">
                <a:solidFill>
                  <a:schemeClr val="bg1"/>
                </a:solidFill>
              </a:rPr>
              <a:t>Negri</a:t>
            </a:r>
            <a:r>
              <a:rPr lang="en-US" sz="1500" b="1" dirty="0">
                <a:solidFill>
                  <a:schemeClr val="bg1"/>
                </a:solidFill>
              </a:rPr>
              <a:t> - </a:t>
            </a:r>
            <a:r>
              <a:rPr lang="en-US" sz="1500" b="1" dirty="0" err="1">
                <a:solidFill>
                  <a:schemeClr val="bg1"/>
                </a:solidFill>
              </a:rPr>
              <a:t>Orizio</a:t>
            </a:r>
            <a:endParaRPr lang="en-US" sz="1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8642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305460"/>
            <a:ext cx="8581043" cy="667079"/>
          </a:xfrm>
        </p:spPr>
        <p:txBody>
          <a:bodyPr>
            <a:normAutofit/>
          </a:bodyPr>
          <a:lstStyle/>
          <a:p>
            <a:pPr algn="ctr"/>
            <a:r>
              <a:rPr lang="it-IT" sz="3600" b="0" dirty="0">
                <a:latin typeface="+mn-lt"/>
                <a:ea typeface="Calibri Light" panose="020F0302020204030204" pitchFamily="34" charset="0"/>
                <a:cs typeface="Calibri Light" panose="020F0302020204030204" pitchFamily="34" charset="0"/>
              </a:rPr>
              <a:t>Controller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DCA9C-B6C5-61D5-04D1-F0D122C92ED8}"/>
              </a:ext>
            </a:extLst>
          </p:cNvPr>
          <p:cNvSpPr txBox="1"/>
          <p:nvPr/>
        </p:nvSpPr>
        <p:spPr>
          <a:xfrm>
            <a:off x="206477" y="6292645"/>
            <a:ext cx="3559278" cy="338554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bg1"/>
                </a:solidFill>
              </a:rPr>
              <a:t>Lovino – </a:t>
            </a:r>
            <a:r>
              <a:rPr lang="en-US" sz="1500" b="1" dirty="0" err="1">
                <a:solidFill>
                  <a:schemeClr val="bg1"/>
                </a:solidFill>
              </a:rPr>
              <a:t>Mierlita</a:t>
            </a:r>
            <a:r>
              <a:rPr lang="en-US" sz="1500" b="1" dirty="0">
                <a:solidFill>
                  <a:schemeClr val="bg1"/>
                </a:solidFill>
              </a:rPr>
              <a:t> – </a:t>
            </a:r>
            <a:r>
              <a:rPr lang="en-US" sz="1600" b="1" dirty="0">
                <a:solidFill>
                  <a:schemeClr val="bg1"/>
                </a:solidFill>
              </a:rPr>
              <a:t>Negri</a:t>
            </a:r>
            <a:r>
              <a:rPr lang="en-US" sz="1500" b="1" dirty="0">
                <a:solidFill>
                  <a:schemeClr val="bg1"/>
                </a:solidFill>
              </a:rPr>
              <a:t> - </a:t>
            </a:r>
            <a:r>
              <a:rPr lang="en-US" sz="1500" b="1" dirty="0" err="1">
                <a:solidFill>
                  <a:schemeClr val="bg1"/>
                </a:solidFill>
              </a:rPr>
              <a:t>Orizio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8" name="Picture 7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EF052D92-ED11-19DB-4A69-C27C33C50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58" y="1317992"/>
            <a:ext cx="8759283" cy="468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435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305460"/>
            <a:ext cx="8581043" cy="667079"/>
          </a:xfrm>
        </p:spPr>
        <p:txBody>
          <a:bodyPr>
            <a:normAutofit/>
          </a:bodyPr>
          <a:lstStyle/>
          <a:p>
            <a:pPr algn="ctr"/>
            <a:r>
              <a:rPr lang="it-IT" sz="3600" b="0" dirty="0">
                <a:latin typeface="+mn-lt"/>
                <a:ea typeface="Calibri Light" panose="020F0302020204030204" pitchFamily="34" charset="0"/>
                <a:cs typeface="Calibri Light" panose="020F0302020204030204" pitchFamily="34" charset="0"/>
              </a:rPr>
              <a:t>Network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DDCA9C-B6C5-61D5-04D1-F0D122C92ED8}"/>
              </a:ext>
            </a:extLst>
          </p:cNvPr>
          <p:cNvSpPr txBox="1"/>
          <p:nvPr/>
        </p:nvSpPr>
        <p:spPr>
          <a:xfrm>
            <a:off x="206477" y="6292645"/>
            <a:ext cx="3559278" cy="338554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bg1"/>
                </a:solidFill>
              </a:rPr>
              <a:t>Lovino – </a:t>
            </a:r>
            <a:r>
              <a:rPr lang="en-US" sz="1500" b="1" dirty="0" err="1">
                <a:solidFill>
                  <a:schemeClr val="bg1"/>
                </a:solidFill>
              </a:rPr>
              <a:t>Mierlita</a:t>
            </a:r>
            <a:r>
              <a:rPr lang="en-US" sz="1500" b="1" dirty="0">
                <a:solidFill>
                  <a:schemeClr val="bg1"/>
                </a:solidFill>
              </a:rPr>
              <a:t> – </a:t>
            </a:r>
            <a:r>
              <a:rPr lang="en-US" sz="1600" b="1" dirty="0">
                <a:solidFill>
                  <a:schemeClr val="bg1"/>
                </a:solidFill>
              </a:rPr>
              <a:t>Negri</a:t>
            </a:r>
            <a:r>
              <a:rPr lang="en-US" sz="1500" b="1" dirty="0">
                <a:solidFill>
                  <a:schemeClr val="bg1"/>
                </a:solidFill>
              </a:rPr>
              <a:t> - </a:t>
            </a:r>
            <a:r>
              <a:rPr lang="en-US" sz="1500" b="1" dirty="0" err="1">
                <a:solidFill>
                  <a:schemeClr val="bg1"/>
                </a:solidFill>
              </a:rPr>
              <a:t>Orizio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0" name="Content Placeholder 9" descr="A diagram of a company&#10;&#10;Description automatically generated with medium confidence">
            <a:extLst>
              <a:ext uri="{FF2B5EF4-FFF2-40B4-BE49-F238E27FC236}">
                <a16:creationId xmlns:a16="http://schemas.microsoft.com/office/drawing/2014/main" id="{0E56DEB6-34BF-D24E-15B7-9EB7F2F984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24" y="1425677"/>
            <a:ext cx="9034157" cy="4519381"/>
          </a:xfrm>
        </p:spPr>
      </p:pic>
    </p:spTree>
    <p:extLst>
      <p:ext uri="{BB962C8B-B14F-4D97-AF65-F5344CB8AC3E}">
        <p14:creationId xmlns:p14="http://schemas.microsoft.com/office/powerpoint/2010/main" val="2106564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305460"/>
            <a:ext cx="8581043" cy="667079"/>
          </a:xfrm>
        </p:spPr>
        <p:txBody>
          <a:bodyPr>
            <a:normAutofit/>
          </a:bodyPr>
          <a:lstStyle/>
          <a:p>
            <a:pPr algn="ctr"/>
            <a:r>
              <a:rPr lang="it-IT" sz="3600" b="0" dirty="0" err="1">
                <a:latin typeface="+mn-lt"/>
                <a:ea typeface="Calibri Light" panose="020F0302020204030204" pitchFamily="34" charset="0"/>
                <a:cs typeface="Calibri Light" panose="020F0302020204030204" pitchFamily="34" charset="0"/>
              </a:rPr>
              <a:t>View</a:t>
            </a:r>
            <a:endParaRPr lang="it-IT" sz="3600" b="0" dirty="0">
              <a:latin typeface="+mn-lt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9" name="Content Placeholder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2C4964CB-4F0B-080C-B783-3951FC1B7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028"/>
          <a:stretch/>
        </p:blipFill>
        <p:spPr>
          <a:xfrm>
            <a:off x="410367" y="1472184"/>
            <a:ext cx="8323263" cy="4328196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DDCA9C-B6C5-61D5-04D1-F0D122C92ED8}"/>
              </a:ext>
            </a:extLst>
          </p:cNvPr>
          <p:cNvSpPr txBox="1"/>
          <p:nvPr/>
        </p:nvSpPr>
        <p:spPr>
          <a:xfrm>
            <a:off x="206477" y="6292645"/>
            <a:ext cx="3559278" cy="338554"/>
          </a:xfrm>
          <a:prstGeom prst="rect">
            <a:avLst/>
          </a:prstGeom>
          <a:solidFill>
            <a:srgbClr val="728FA5"/>
          </a:solidFill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bg1"/>
                </a:solidFill>
              </a:rPr>
              <a:t>Lovino – </a:t>
            </a:r>
            <a:r>
              <a:rPr lang="en-US" sz="1500" b="1" dirty="0" err="1">
                <a:solidFill>
                  <a:schemeClr val="bg1"/>
                </a:solidFill>
              </a:rPr>
              <a:t>Mierlita</a:t>
            </a:r>
            <a:r>
              <a:rPr lang="en-US" sz="1500" b="1" dirty="0">
                <a:solidFill>
                  <a:schemeClr val="bg1"/>
                </a:solidFill>
              </a:rPr>
              <a:t> – </a:t>
            </a:r>
            <a:r>
              <a:rPr lang="en-US" sz="1600" b="1" dirty="0">
                <a:solidFill>
                  <a:schemeClr val="bg1"/>
                </a:solidFill>
              </a:rPr>
              <a:t>Negri</a:t>
            </a:r>
            <a:r>
              <a:rPr lang="en-US" sz="1500" b="1" dirty="0">
                <a:solidFill>
                  <a:schemeClr val="bg1"/>
                </a:solidFill>
              </a:rPr>
              <a:t> - </a:t>
            </a:r>
            <a:r>
              <a:rPr lang="en-US" sz="1500" b="1" dirty="0" err="1">
                <a:solidFill>
                  <a:schemeClr val="bg1"/>
                </a:solidFill>
              </a:rPr>
              <a:t>Orizio</a:t>
            </a:r>
            <a:endParaRPr lang="en-US" sz="1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256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237</TotalTime>
  <Words>84</Words>
  <Application>Microsoft Office PowerPoint</Application>
  <PresentationFormat>On-screen Show (4:3)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 Light</vt:lpstr>
      <vt:lpstr>Wingdings</vt:lpstr>
      <vt:lpstr>POLI</vt:lpstr>
      <vt:lpstr>Firma convenzione  Politecnico di Milano e Veneranda Fabbrica del Duomo di Milano</vt:lpstr>
      <vt:lpstr>Scelte Progettuali</vt:lpstr>
      <vt:lpstr>Model</vt:lpstr>
      <vt:lpstr>Controller</vt:lpstr>
      <vt:lpstr>Network</vt:lpstr>
      <vt:lpstr>View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Cosimo Giovanni Negri</cp:lastModifiedBy>
  <cp:revision>27</cp:revision>
  <dcterms:created xsi:type="dcterms:W3CDTF">2015-05-26T12:27:57Z</dcterms:created>
  <dcterms:modified xsi:type="dcterms:W3CDTF">2024-07-01T16:00:47Z</dcterms:modified>
</cp:coreProperties>
</file>